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7" r:id="rId7"/>
    <p:sldId id="263" r:id="rId8"/>
    <p:sldId id="260" r:id="rId9"/>
    <p:sldId id="261" r:id="rId10"/>
    <p:sldId id="262" r:id="rId11"/>
    <p:sldId id="266" r:id="rId12"/>
    <p:sldId id="272" r:id="rId13"/>
    <p:sldId id="265" r:id="rId14"/>
    <p:sldId id="274" r:id="rId15"/>
    <p:sldId id="273" r:id="rId16"/>
    <p:sldId id="271" r:id="rId17"/>
    <p:sldId id="268" r:id="rId18"/>
    <p:sldId id="269" r:id="rId19"/>
    <p:sldId id="270" r:id="rId20"/>
  </p:sldIdLst>
  <p:sldSz cx="9906000" cy="6858000" type="A4"/>
  <p:notesSz cx="6858000" cy="9144000"/>
  <p:defaultTextStyle>
    <a:defPPr>
      <a:defRPr lang="cs-CZ"/>
    </a:defPPr>
    <a:lvl1pPr marL="0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11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821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732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643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553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464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374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285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56" d="100"/>
          <a:sy n="56" d="100"/>
        </p:scale>
        <p:origin x="1266" y="60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A2C8-46D8-41AE-A6BC-A67F966CBDA8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EB62-3621-4F7E-A208-CAC25B34C2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35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11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821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732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643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553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464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374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285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EB62-3621-4F7E-A208-CAC25B34C2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55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26EA-0477-44E1-A741-0F71B611EA07}" type="datetimeFigureOut">
              <a:rPr lang="cs-CZ" smtClean="0"/>
              <a:pPr/>
              <a:t>30.3.2022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6C0F-1EC2-4EA4-81F4-696A32BF80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6576" y="3886200"/>
            <a:ext cx="7632847" cy="220709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6600" b="1" dirty="0" smtClean="0">
                <a:solidFill>
                  <a:srgbClr val="0070C0"/>
                </a:solidFill>
              </a:rPr>
              <a:t>Náš domov</a:t>
            </a:r>
            <a:endParaRPr lang="cs-CZ" sz="6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09082009211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0592" y="764704"/>
            <a:ext cx="727280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Společenská místnost 2. patro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Zde se schází převážně klienti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509274"/>
            <a:ext cx="2880320" cy="32824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na společenské a zábavné programy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509274"/>
            <a:ext cx="3744416" cy="328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posezení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Klidný kout u zadního vchodu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Můžete využít laviček před hlavním vchodem, jsou kryté slunečníky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28" y="2493276"/>
            <a:ext cx="4376572" cy="3281668"/>
          </a:xfrm>
        </p:spPr>
      </p:pic>
      <p:pic>
        <p:nvPicPr>
          <p:cNvPr id="11" name="Zástupný symbol pro obsah 10" descr="DSC001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" y="2509242"/>
            <a:ext cx="4376738" cy="3282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posezení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 rodinou nebo jen tak s kávou můžete jít do pergoly</a:t>
            </a:r>
            <a:endParaRPr lang="cs-CZ" dirty="0"/>
          </a:p>
        </p:txBody>
      </p:sp>
      <p:pic>
        <p:nvPicPr>
          <p:cNvPr id="7" name="Zástupný symbol pro obsah 6" descr="foto 0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1" y="2509242"/>
            <a:ext cx="4097660" cy="328255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Pergola se také využívá pro letní společenské akce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57" y="2508647"/>
            <a:ext cx="4028215" cy="3283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Relaxace, aktivity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1" y="1412776"/>
            <a:ext cx="4376870" cy="76209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Relaxační místnost s masážními křesly, hrací stůl i smyslové světlo.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555776"/>
            <a:ext cx="3888432" cy="356088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412776"/>
            <a:ext cx="4378589" cy="7620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 podporu myšlení a motoriky hrajeme různé hry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2509274"/>
            <a:ext cx="4239636" cy="3607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Lékařská služba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459498"/>
            <a:ext cx="4378590" cy="395128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Lékařka dochází v pondělí a ve čtvrtek</a:t>
            </a:r>
          </a:p>
          <a:p>
            <a:r>
              <a:rPr lang="cs-CZ" sz="3600" dirty="0" smtClean="0"/>
              <a:t>Když je potřeba, přijde i v jiné dny</a:t>
            </a:r>
          </a:p>
          <a:p>
            <a:r>
              <a:rPr lang="cs-CZ" sz="3600" dirty="0" smtClean="0"/>
              <a:t>V úterý ordinuje psychiatr</a:t>
            </a:r>
            <a:endParaRPr lang="cs-CZ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584" y="2562934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zdarma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Praní veškerého prádla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09242"/>
            <a:ext cx="3809628" cy="349935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Žehlí se i mandluje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2509241"/>
            <a:ext cx="2808312" cy="3499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za poplatek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  Můžete využít kadeřnici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2" y="2291424"/>
            <a:ext cx="2612863" cy="336862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Nebo pedikúru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2291424"/>
            <a:ext cx="2808312" cy="336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Pokud se Vám s námi líbí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1" y="1412776"/>
            <a:ext cx="4376870" cy="7620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 prohlídce se vrátíme zpět do kanceláře</a:t>
            </a:r>
            <a:endParaRPr lang="cs-CZ" dirty="0"/>
          </a:p>
        </p:txBody>
      </p:sp>
      <p:pic>
        <p:nvPicPr>
          <p:cNvPr id="7" name="Zástupný symbol pro obsah 6" descr="DSC001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520" y="2636912"/>
            <a:ext cx="3848962" cy="345638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Přečtete si v klidu smlouvu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8990" y="3081473"/>
            <a:ext cx="3556493" cy="2667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Platba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    Za naše služby se platí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978" y="2953285"/>
            <a:ext cx="3558735" cy="266905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aždý měsíc 11.000,-Kč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5457" y="2958214"/>
            <a:ext cx="3500658" cy="2625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den nástupu k nám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je potřeba podepsat smlouvu</a:t>
            </a:r>
            <a:endParaRPr lang="cs-CZ" dirty="0"/>
          </a:p>
        </p:txBody>
      </p:sp>
      <p:pic>
        <p:nvPicPr>
          <p:cNvPr id="8" name="Zástupný symbol pro obsah 7" descr="foto 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11189" y="2748423"/>
            <a:ext cx="3459085" cy="295232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340768"/>
            <a:ext cx="4378589" cy="834107"/>
          </a:xfrm>
        </p:spPr>
        <p:txBody>
          <a:bodyPr>
            <a:normAutofit/>
          </a:bodyPr>
          <a:lstStyle/>
          <a:p>
            <a:r>
              <a:rPr lang="cs-CZ" dirty="0" smtClean="0"/>
              <a:t>A pak se těšit z bydlení spolu s námi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12" y="2495044"/>
            <a:ext cx="4169360" cy="3459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Pojďte s námi na prohlídku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Bezbariérový vstup</a:t>
            </a:r>
            <a:endParaRPr lang="cs-CZ" dirty="0"/>
          </a:p>
        </p:txBody>
      </p:sp>
      <p:pic>
        <p:nvPicPr>
          <p:cNvPr id="12" name="Zástupný symbol pro obsah 11" descr="DSC001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" y="2586893"/>
            <a:ext cx="4169668" cy="312725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Vede k hlavnímu vchodu</a:t>
            </a:r>
            <a:endParaRPr lang="cs-CZ" dirty="0"/>
          </a:p>
        </p:txBody>
      </p:sp>
      <p:pic>
        <p:nvPicPr>
          <p:cNvPr id="16" name="Zástupný symbol pro obsah 15" descr="0901min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41032" y="2606818"/>
            <a:ext cx="4112698" cy="3084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v kanceláři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DSC001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43" y="2508755"/>
            <a:ext cx="4376651" cy="328352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08755"/>
            <a:ext cx="4378590" cy="3951288"/>
          </a:xfrm>
        </p:spPr>
        <p:txBody>
          <a:bodyPr/>
          <a:lstStyle/>
          <a:p>
            <a:r>
              <a:rPr lang="cs-CZ" dirty="0" smtClean="0"/>
              <a:t>V kanceláři Vás sociální pracovník a provozní ředitelka seznámí, jak to u nás chodí a zodpoví všechny Vaše otázky.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Prohlídka pokoje 1. patra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Pokoje jsou dvoulůžkové</a:t>
            </a:r>
            <a:endParaRPr lang="cs-CZ" dirty="0"/>
          </a:p>
        </p:txBody>
      </p:sp>
      <p:pic>
        <p:nvPicPr>
          <p:cNvPr id="10" name="Zástupný symbol pro obsah 9" descr="0906min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00" y="2571536"/>
            <a:ext cx="4206783" cy="315508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412776"/>
            <a:ext cx="4529400" cy="7620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pro Vás postel, polička a uzamykatelný noční stolek</a:t>
            </a:r>
            <a:endParaRPr lang="cs-CZ" dirty="0"/>
          </a:p>
        </p:txBody>
      </p:sp>
      <p:pic>
        <p:nvPicPr>
          <p:cNvPr id="12" name="Zástupný symbol pro obsah 11" descr="DSC001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5008" y="2564904"/>
            <a:ext cx="4224469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Pokoj v 1. patře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Stůl, židle, skříň, umyvadlo přímo na pokoji </a:t>
            </a:r>
            <a:endParaRPr lang="cs-CZ" dirty="0"/>
          </a:p>
        </p:txBody>
      </p:sp>
      <p:pic>
        <p:nvPicPr>
          <p:cNvPr id="7" name="Zástupný symbol pro obsah 6" descr="DSC000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0513" y="2634544"/>
            <a:ext cx="4104455" cy="30783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196752"/>
            <a:ext cx="4601408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Všechny pokoje jsou vybaveny barevnou televizí</a:t>
            </a:r>
            <a:endParaRPr lang="cs-CZ" dirty="0"/>
          </a:p>
        </p:txBody>
      </p:sp>
      <p:pic>
        <p:nvPicPr>
          <p:cNvPr id="8" name="Zástupný symbol pro obsah 7" descr="DSC001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97015" y="2611560"/>
            <a:ext cx="4176465" cy="31323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Pokoj v 2. patře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8504" y="1196752"/>
            <a:ext cx="4383667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Také zde je pro Vás postel, skříň a uzamykatelný noční stolek</a:t>
            </a:r>
            <a:endParaRPr lang="cs-CZ" dirty="0"/>
          </a:p>
        </p:txBody>
      </p:sp>
      <p:pic>
        <p:nvPicPr>
          <p:cNvPr id="7" name="Zástupný symbol pro obsah 6" descr="DSC000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" y="2586893"/>
            <a:ext cx="4169668" cy="312725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Stolek, židle a barevná TV</a:t>
            </a:r>
            <a:endParaRPr lang="cs-CZ" dirty="0"/>
          </a:p>
        </p:txBody>
      </p:sp>
      <p:pic>
        <p:nvPicPr>
          <p:cNvPr id="8" name="Zástupný symbol pro obsah 7" descr="DSC000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41032" y="2564904"/>
            <a:ext cx="3744416" cy="3158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Stravování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 možné na pokoji</a:t>
            </a:r>
            <a:endParaRPr lang="cs-CZ" dirty="0"/>
          </a:p>
        </p:txBody>
      </p:sp>
      <p:pic>
        <p:nvPicPr>
          <p:cNvPr id="7" name="Zástupný symbol pro obsah 6" descr="stravovan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4568" y="2492896"/>
            <a:ext cx="2835315" cy="324036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268760"/>
            <a:ext cx="4457392" cy="906115"/>
          </a:xfrm>
        </p:spPr>
        <p:txBody>
          <a:bodyPr>
            <a:normAutofit/>
          </a:bodyPr>
          <a:lstStyle/>
          <a:p>
            <a:r>
              <a:rPr lang="cs-CZ" dirty="0" smtClean="0"/>
              <a:t>Nebo ve společenské místnosti </a:t>
            </a:r>
            <a:endParaRPr lang="cs-CZ" dirty="0"/>
          </a:p>
        </p:txBody>
      </p:sp>
      <p:pic>
        <p:nvPicPr>
          <p:cNvPr id="8" name="Zástupný symbol pro obsah 7" descr="Žádost o úvěr 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509274"/>
            <a:ext cx="4320481" cy="3240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zařízení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1" y="1340768"/>
            <a:ext cx="4376870" cy="834107"/>
          </a:xfrm>
        </p:spPr>
        <p:txBody>
          <a:bodyPr>
            <a:normAutofit/>
          </a:bodyPr>
          <a:lstStyle/>
          <a:p>
            <a:r>
              <a:rPr lang="cs-CZ" dirty="0" smtClean="0"/>
              <a:t>Toalety s umyvadly jsou společné na chodbě</a:t>
            </a:r>
            <a:endParaRPr lang="cs-CZ" dirty="0"/>
          </a:p>
        </p:txBody>
      </p:sp>
      <p:pic>
        <p:nvPicPr>
          <p:cNvPr id="7" name="Zástupný symbol pro obsah 6" descr="DSC00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76503" y="2648913"/>
            <a:ext cx="3840426" cy="309634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340768"/>
            <a:ext cx="4378589" cy="834107"/>
          </a:xfrm>
        </p:spPr>
        <p:txBody>
          <a:bodyPr>
            <a:normAutofit/>
          </a:bodyPr>
          <a:lstStyle/>
          <a:p>
            <a:r>
              <a:rPr lang="cs-CZ" dirty="0" smtClean="0"/>
              <a:t>Koupelna je společná na chodbě s možností uzamknutí.</a:t>
            </a:r>
            <a:endParaRPr lang="cs-CZ" dirty="0"/>
          </a:p>
        </p:txBody>
      </p:sp>
      <p:pic>
        <p:nvPicPr>
          <p:cNvPr id="8" name="Zástupný symbol pro obsah 7" descr="DSC001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241765" y="2554161"/>
            <a:ext cx="3888434" cy="3333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Společenská místnost 1. patro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1" y="1412776"/>
            <a:ext cx="4376870" cy="7620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Můžete zde posedět s rodinou a přáteli.</a:t>
            </a:r>
            <a:endParaRPr lang="cs-CZ" dirty="0"/>
          </a:p>
        </p:txBody>
      </p:sp>
      <p:pic>
        <p:nvPicPr>
          <p:cNvPr id="7" name="Zástupný symbol pro obsah 6" descr="DSC00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" y="2507803"/>
            <a:ext cx="4376738" cy="328255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Zúčastnit se kulturních nebo zábavných akcí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2" y="2509274"/>
            <a:ext cx="4376650" cy="328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311</Words>
  <Application>Microsoft Office PowerPoint</Application>
  <PresentationFormat>A4 (210 x 297 mm)</PresentationFormat>
  <Paragraphs>57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Prezentace aplikace PowerPoint</vt:lpstr>
      <vt:lpstr>Pojďte s námi na prohlídku</vt:lpstr>
      <vt:lpstr>Informace v kanceláři</vt:lpstr>
      <vt:lpstr>Prohlídka pokoje 1. patra</vt:lpstr>
      <vt:lpstr>Pokoj v 1. patře</vt:lpstr>
      <vt:lpstr>Pokoj v 2. patře</vt:lpstr>
      <vt:lpstr>Stravování</vt:lpstr>
      <vt:lpstr>Sociální zařízení</vt:lpstr>
      <vt:lpstr>Společenská místnost 1. patro</vt:lpstr>
      <vt:lpstr>Společenská místnost 2. patro</vt:lpstr>
      <vt:lpstr>Možnosti posezení</vt:lpstr>
      <vt:lpstr>Možnosti posezení</vt:lpstr>
      <vt:lpstr>Relaxace, aktivity</vt:lpstr>
      <vt:lpstr>Lékařská služba</vt:lpstr>
      <vt:lpstr>Služby zdarma</vt:lpstr>
      <vt:lpstr>Služby za poplatek</vt:lpstr>
      <vt:lpstr>Pokud se Vám s námi líbí</vt:lpstr>
      <vt:lpstr>Platba</vt:lpstr>
      <vt:lpstr>V den nástupu k nám</vt:lpstr>
    </vt:vector>
  </TitlesOfParts>
  <Company>Jitka a Paja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Jitka a Paja</dc:creator>
  <cp:lastModifiedBy>Jitka</cp:lastModifiedBy>
  <cp:revision>64</cp:revision>
  <dcterms:created xsi:type="dcterms:W3CDTF">2010-08-20T08:31:53Z</dcterms:created>
  <dcterms:modified xsi:type="dcterms:W3CDTF">2022-03-30T11:56:17Z</dcterms:modified>
</cp:coreProperties>
</file>